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2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1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0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31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0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0968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1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9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8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3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5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3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4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2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7E2C6-DD56-4E9C-B17F-09DBCCB44F4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EB8105-7B39-45AF-A2F2-CA778308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2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jpg"/><Relationship Id="rId2" Type="http://schemas.microsoft.com/office/2007/relationships/media" Target="../media/media2.mp3"/><Relationship Id="rId16" Type="http://schemas.openxmlformats.org/officeDocument/2006/relationships/image" Target="../media/image5.jpg"/><Relationship Id="rId1" Type="http://schemas.openxmlformats.org/officeDocument/2006/relationships/tags" Target="../tags/tag1.xml"/><Relationship Id="rId6" Type="http://schemas.microsoft.com/office/2007/relationships/media" Target="../media/media4.mp3"/><Relationship Id="rId11" Type="http://schemas.openxmlformats.org/officeDocument/2006/relationships/video" Target="../media/media6.mp4"/><Relationship Id="rId5" Type="http://schemas.openxmlformats.org/officeDocument/2006/relationships/audio" Target="../media/media3.mp3"/><Relationship Id="rId15" Type="http://schemas.openxmlformats.org/officeDocument/2006/relationships/image" Target="../media/image4.jpg"/><Relationship Id="rId10" Type="http://schemas.microsoft.com/office/2007/relationships/media" Target="../media/media6.mp4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hyperlink" Target="https://www.loc.gov/item/jukebox-186254/" TargetMode="External"/><Relationship Id="rId5" Type="http://schemas.openxmlformats.org/officeDocument/2006/relationships/hyperlink" Target="https://www.loc.gov/item/jukebox-67476/" TargetMode="External"/><Relationship Id="rId4" Type="http://schemas.openxmlformats.org/officeDocument/2006/relationships/hyperlink" Target="https://www.loc.gov/item/jukebox-67067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8162F-3BDD-408D-9FDE-541A39CCA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Gatsby and Library of Congress: National Juke Box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97F40-33B9-404E-9DFC-7639290E4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69006941-D815-4268-AB86-F8DF69867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7"/>
    </mc:Choice>
    <mc:Fallback xmlns="">
      <p:transition spd="slow" advTm="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sby Jazz">
            <a:hlinkClick r:id="" action="ppaction://media"/>
            <a:extLst>
              <a:ext uri="{FF2B5EF4-FFF2-40B4-BE49-F238E27FC236}">
                <a16:creationId xmlns:a16="http://schemas.microsoft.com/office/drawing/2014/main" id="{0AC40D2C-04A4-41D1-8892-B3454A179B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90535" y="781862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D0F5FC-3DC1-45A5-91CC-4CFB154773E1}"/>
              </a:ext>
            </a:extLst>
          </p:cNvPr>
          <p:cNvSpPr txBox="1"/>
          <p:nvPr/>
        </p:nvSpPr>
        <p:spPr>
          <a:xfrm>
            <a:off x="5929823" y="262941"/>
            <a:ext cx="3087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Livery Stable Blues</a:t>
            </a:r>
          </a:p>
          <a:p>
            <a:r>
              <a:rPr lang="en-US" dirty="0"/>
              <a:t>Pictured below: The Dixieland Jazz band.</a:t>
            </a:r>
          </a:p>
        </p:txBody>
      </p:sp>
      <p:pic>
        <p:nvPicPr>
          <p:cNvPr id="4" name="iiif-service_mbrsrs_mbrsjukebox_dlc_victor_18920_01_b26650_02_dlc_victor_18920_01_b26650_02-full-full-0-full-default">
            <a:hlinkClick r:id="" action="ppaction://media"/>
            <a:extLst>
              <a:ext uri="{FF2B5EF4-FFF2-40B4-BE49-F238E27FC236}">
                <a16:creationId xmlns:a16="http://schemas.microsoft.com/office/drawing/2014/main" id="{3CA3A2C4-0B90-44F6-A493-6B69468D25E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81647" y="3852107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AA34DC-B13A-4AA0-920F-A718573B37A8}"/>
              </a:ext>
            </a:extLst>
          </p:cNvPr>
          <p:cNvSpPr txBox="1"/>
          <p:nvPr/>
        </p:nvSpPr>
        <p:spPr>
          <a:xfrm>
            <a:off x="7156742" y="4417282"/>
            <a:ext cx="2004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Hot Lips</a:t>
            </a:r>
          </a:p>
          <a:p>
            <a:r>
              <a:rPr lang="en-US" dirty="0"/>
              <a:t>Pictured to the left: Paul Whiteman.</a:t>
            </a:r>
          </a:p>
        </p:txBody>
      </p:sp>
      <p:pic>
        <p:nvPicPr>
          <p:cNvPr id="6" name="iiif-service_mbrsrs_mbrsjukebox_ucsb_col_a3893_01_80975_02_ucsb_col_a3893_01_80975_02-full-full-0-full-default">
            <a:hlinkClick r:id="" action="ppaction://media"/>
            <a:extLst>
              <a:ext uri="{FF2B5EF4-FFF2-40B4-BE49-F238E27FC236}">
                <a16:creationId xmlns:a16="http://schemas.microsoft.com/office/drawing/2014/main" id="{B1D27071-4427-493C-B0DD-0448F8391F4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6881" y="531812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0BBEF-0EAD-4584-9839-A17FF0C5EE05}"/>
              </a:ext>
            </a:extLst>
          </p:cNvPr>
          <p:cNvSpPr txBox="1"/>
          <p:nvPr/>
        </p:nvSpPr>
        <p:spPr>
          <a:xfrm>
            <a:off x="1045828" y="3682264"/>
            <a:ext cx="3087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Sweet Lovin’ Momma Please Come Back To Me</a:t>
            </a:r>
          </a:p>
          <a:p>
            <a:r>
              <a:rPr lang="en-US" dirty="0"/>
              <a:t>Pictured below: Johnny Dunn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4625C4-5CD7-454D-90B7-8CB95FB666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2" y="4870043"/>
            <a:ext cx="2857500" cy="1600200"/>
          </a:xfrm>
          <a:prstGeom prst="rect">
            <a:avLst/>
          </a:prstGeom>
        </p:spPr>
      </p:pic>
      <p:pic>
        <p:nvPicPr>
          <p:cNvPr id="10" name="iiif-service_mbrsrs_mbrsjukebox_ucsb_victor_19123_01_b28197_06_ucsb_victor_19123_01_b28197_06-full-full-0-full-default">
            <a:hlinkClick r:id="" action="ppaction://media"/>
            <a:extLst>
              <a:ext uri="{FF2B5EF4-FFF2-40B4-BE49-F238E27FC236}">
                <a16:creationId xmlns:a16="http://schemas.microsoft.com/office/drawing/2014/main" id="{554E72E3-A450-4BB8-8927-374D378F87A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2628" y="1027777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9C629B-90C5-4546-9FCF-EAC87E08A09A}"/>
              </a:ext>
            </a:extLst>
          </p:cNvPr>
          <p:cNvSpPr txBox="1"/>
          <p:nvPr/>
        </p:nvSpPr>
        <p:spPr>
          <a:xfrm>
            <a:off x="1270466" y="523397"/>
            <a:ext cx="297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Bleeding Hearted Blues </a:t>
            </a:r>
            <a:r>
              <a:rPr lang="en-US" dirty="0"/>
              <a:t>Pictured below: James P. Johnson.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704E83-DCCE-4868-94B7-7AB12A27B4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22" y="1546348"/>
            <a:ext cx="2174436" cy="1643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198BD-9932-4942-8900-4C661EF760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35" y="1256360"/>
            <a:ext cx="2724150" cy="167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D3716E-AEA3-44DB-8F81-633DC13DE5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7" y="3925241"/>
            <a:ext cx="1876425" cy="2438400"/>
          </a:xfrm>
          <a:prstGeom prst="rect">
            <a:avLst/>
          </a:prstGeom>
        </p:spPr>
      </p:pic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F60B1CB5-3113-4605-A567-C388905FEDE4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5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2"/>
    </mc:Choice>
    <mc:Fallback xmlns="">
      <p:transition spd="slow" advTm="3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48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763" objId="2"/>
        <p14:playEvt time="29503" objId="4"/>
        <p14:playEvt time="30033" objId="6"/>
        <p14:playEvt time="30884" objId="10"/>
        <p14:stopEvt time="31600" objId="2"/>
        <p14:stopEvt time="31600" objId="4"/>
        <p14:stopEvt time="31600" objId="6"/>
        <p14:stopEvt time="31600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86D8AB-C5D5-42AA-8E4A-9815F8213425}"/>
              </a:ext>
            </a:extLst>
          </p:cNvPr>
          <p:cNvSpPr txBox="1"/>
          <p:nvPr/>
        </p:nvSpPr>
        <p:spPr>
          <a:xfrm>
            <a:off x="385893" y="2088859"/>
            <a:ext cx="9630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Assignment</a:t>
            </a:r>
          </a:p>
          <a:p>
            <a:r>
              <a:rPr lang="en-US" dirty="0"/>
              <a:t>Students would listen to the Jazz samples from the Library of Congress (LOC) comparing and contrasting the four samples. After which, students would create a Party Playlist using the LOC National Jukebox collection that consists of 10-15 songs from the appropriate time period that would be played at one of Gatsby’s parties. 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9BD34F5-9726-45A9-A548-D712E8F8E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"/>
    </mc:Choice>
    <mc:Fallback xmlns="">
      <p:transition spd="slow" advTm="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AD0E0-1CD0-4325-BB48-2E1DA69EA47B}"/>
              </a:ext>
            </a:extLst>
          </p:cNvPr>
          <p:cNvSpPr txBox="1"/>
          <p:nvPr/>
        </p:nvSpPr>
        <p:spPr>
          <a:xfrm>
            <a:off x="352338" y="536895"/>
            <a:ext cx="112160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</a:t>
            </a:r>
          </a:p>
          <a:p>
            <a:endParaRPr lang="en-US" b="0" i="0" dirty="0">
              <a:solidFill>
                <a:srgbClr val="242424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Johnny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Dunn’S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 Original Jazz Hounds &amp; Dunn, J. (1923) </a:t>
            </a:r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Sweet Lovin' Mama Please Come Back to Me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[Audio] Retrieved from the Library of Congress, 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  <a:hlinkClick r:id="rId4"/>
              </a:rPr>
              <a:t>https://www.loc.gov/item/jukebox-670670/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US" dirty="0">
              <a:solidFill>
                <a:srgbClr val="242424"/>
              </a:solidFill>
              <a:latin typeface="Open Sans" panose="020B0606030504020204" pitchFamily="34" charset="0"/>
            </a:endParaRPr>
          </a:p>
          <a:p>
            <a:r>
              <a:rPr lang="en-US" sz="1800" b="0" i="0" dirty="0">
                <a:solidFill>
                  <a:srgbClr val="242424"/>
                </a:solidFill>
                <a:effectLst/>
                <a:latin typeface="Open Sans" panose="020B0604020202020204" pitchFamily="34" charset="0"/>
              </a:rPr>
              <a:t>Johnson, J. P. &amp; Austin, L. (1923) </a:t>
            </a:r>
            <a:r>
              <a:rPr lang="en-US" sz="1800" b="0" i="1" dirty="0">
                <a:solidFill>
                  <a:srgbClr val="242424"/>
                </a:solidFill>
                <a:effectLst/>
                <a:latin typeface="Open Sans" panose="020B0604020202020204" pitchFamily="34" charset="0"/>
              </a:rPr>
              <a:t>Bleeding Hearted Blues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Open Sans" panose="020B0604020202020204" pitchFamily="34" charset="0"/>
              </a:rPr>
              <a:t>. [Audio] Retrieved from the Library of Congress, 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Open Sans" panose="020B0604020202020204" pitchFamily="34" charset="0"/>
                <a:hlinkClick r:id="rId5"/>
              </a:rPr>
              <a:t>https://www.loc.gov/item/jukebox-67476/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Open Sans" panose="020B0604020202020204" pitchFamily="34" charset="0"/>
              </a:rPr>
              <a:t>.</a:t>
            </a:r>
          </a:p>
          <a:p>
            <a:endParaRPr lang="en-US" dirty="0">
              <a:solidFill>
                <a:srgbClr val="242424"/>
              </a:solidFill>
              <a:latin typeface="Open Sans" panose="020B0604020202020204" pitchFamily="34" charset="0"/>
            </a:endParaRP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Original Dixieland Jazz Band,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Larocca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, N., Edwards, E., Shields, L., Ragas, H.,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Sbarbaro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, T. &amp;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Larocca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, N. (1917) </a:t>
            </a:r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Livery Stable Blues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[Audio] Retrieved from the Library of Congress, 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  <a:hlinkClick r:id="rId6"/>
              </a:rPr>
              <a:t>https://www.loc.gov/item/jukebox-186254/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US" sz="1800" dirty="0">
              <a:solidFill>
                <a:srgbClr val="242424"/>
              </a:solidFill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Whiteman, P., Paul Whiteman Orchestra,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Doerr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, C. &amp; Lange, H. (1922) </a:t>
            </a:r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Hot lips He's got hot lips when he plays jazz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[Audio] Retrieved from the Library of Congress, https://www.loc.gov/item/jukebox-63013/.</a:t>
            </a:r>
            <a:endParaRPr lang="en-US" sz="1800" b="0" i="0" dirty="0">
              <a:solidFill>
                <a:srgbClr val="242424"/>
              </a:solidFill>
              <a:effectLst/>
              <a:latin typeface="Open Sans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63F679F-D943-4121-9A8B-77B7146A4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0"/>
    </mc:Choice>
    <mc:Fallback xmlns="">
      <p:transition spd="slow" advTm="2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0.7|0.5|0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29516835CE724C827655E9F6E6A869" ma:contentTypeVersion="11" ma:contentTypeDescription="Create a new document." ma:contentTypeScope="" ma:versionID="332dc7702f6d5b781fd0332e457b053c">
  <xsd:schema xmlns:xsd="http://www.w3.org/2001/XMLSchema" xmlns:xs="http://www.w3.org/2001/XMLSchema" xmlns:p="http://schemas.microsoft.com/office/2006/metadata/properties" xmlns:ns2="737fb77c-cc0c-4693-9835-09de64dbb9c4" xmlns:ns3="647e54f8-5203-43af-bc52-5a283d5082ad" targetNamespace="http://schemas.microsoft.com/office/2006/metadata/properties" ma:root="true" ma:fieldsID="2507e804454074d699f713e2a3b5c583" ns2:_="" ns3:_="">
    <xsd:import namespace="737fb77c-cc0c-4693-9835-09de64dbb9c4"/>
    <xsd:import namespace="647e54f8-5203-43af-bc52-5a283d5082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fb77c-cc0c-4693-9835-09de64dbb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98099f1-0c71-4d24-926f-25058a9b30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e54f8-5203-43af-bc52-5a283d5082a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ec652d2-b68b-423f-a3d6-e7080c455b51}" ma:internalName="TaxCatchAll" ma:showField="CatchAllData" ma:web="647e54f8-5203-43af-bc52-5a283d5082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7fb77c-cc0c-4693-9835-09de64dbb9c4">
      <Terms xmlns="http://schemas.microsoft.com/office/infopath/2007/PartnerControls"/>
    </lcf76f155ced4ddcb4097134ff3c332f>
    <TaxCatchAll xmlns="647e54f8-5203-43af-bc52-5a283d5082ad" xsi:nil="true"/>
  </documentManagement>
</p:properties>
</file>

<file path=customXml/itemProps1.xml><?xml version="1.0" encoding="utf-8"?>
<ds:datastoreItem xmlns:ds="http://schemas.openxmlformats.org/officeDocument/2006/customXml" ds:itemID="{FB181964-968C-48AF-AD4E-096013153A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691146-BDDD-4FE0-92D3-1EEEED965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fb77c-cc0c-4693-9835-09de64dbb9c4"/>
    <ds:schemaRef ds:uri="647e54f8-5203-43af-bc52-5a283d508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5BBAD6-A5AA-4C56-969C-74B815DF7F71}">
  <ds:schemaRefs>
    <ds:schemaRef ds:uri="http://schemas.microsoft.com/office/2006/metadata/properties"/>
    <ds:schemaRef ds:uri="http://schemas.microsoft.com/office/infopath/2007/PartnerControls"/>
    <ds:schemaRef ds:uri="737fb77c-cc0c-4693-9835-09de64dbb9c4"/>
    <ds:schemaRef ds:uri="647e54f8-5203-43af-bc52-5a283d5082a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92</TotalTime>
  <Words>312</Words>
  <Application>Microsoft Office PowerPoint</Application>
  <PresentationFormat>Widescreen</PresentationFormat>
  <Paragraphs>19</Paragraphs>
  <Slides>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Facet</vt:lpstr>
      <vt:lpstr>Gatsby and Library of Congress: National Juke Box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Gatsby and Library of Congress: National Juke Box</dc:title>
  <dc:creator>Kara Horoski</dc:creator>
  <cp:lastModifiedBy>Kara Horoski</cp:lastModifiedBy>
  <cp:revision>8</cp:revision>
  <dcterms:created xsi:type="dcterms:W3CDTF">2025-12-04T18:53:08Z</dcterms:created>
  <dcterms:modified xsi:type="dcterms:W3CDTF">2026-03-03T20:07:35Z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0x010100EF29516835CE724C827655E9F6E6A869</vt:lpwstr>
  </property>
</Properties>
</file>